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77" r:id="rId3"/>
    <p:sldId id="260" r:id="rId4"/>
    <p:sldId id="348" r:id="rId5"/>
    <p:sldId id="268" r:id="rId6"/>
    <p:sldId id="354" r:id="rId7"/>
    <p:sldId id="355" r:id="rId8"/>
    <p:sldId id="347" r:id="rId9"/>
    <p:sldId id="346" r:id="rId10"/>
    <p:sldId id="353" r:id="rId11"/>
    <p:sldId id="272" r:id="rId12"/>
    <p:sldId id="356" r:id="rId13"/>
    <p:sldId id="357" r:id="rId14"/>
    <p:sldId id="271" r:id="rId15"/>
  </p:sldIdLst>
  <p:sldSz cx="12192000" cy="6858000"/>
  <p:notesSz cx="12192000" cy="6858000"/>
  <p:custDataLst>
    <p:tags r:id="rId17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9" autoAdjust="0"/>
    <p:restoredTop sz="92509" autoAdjust="0"/>
  </p:normalViewPr>
  <p:slideViewPr>
    <p:cSldViewPr showGuides="1">
      <p:cViewPr varScale="1">
        <p:scale>
          <a:sx n="80" d="100"/>
          <a:sy n="80" d="100"/>
        </p:scale>
        <p:origin x="600" y="53"/>
      </p:cViewPr>
      <p:guideLst>
        <p:guide orient="horz" pos="2832"/>
        <p:guide pos="21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2025/3/28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761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958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6.png"/><Relationship Id="rId5" Type="http://schemas.openxmlformats.org/officeDocument/2006/relationships/image" Target="../media/image3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2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89" y="1168907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455918" y="5735756"/>
            <a:ext cx="353501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Shunan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Yin</a:t>
            </a:r>
            <a:endParaRPr lang="en-US" sz="2400" b="1" spc="-3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9023" y="1498634"/>
            <a:ext cx="10729977" cy="7316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12065" rIns="0" bIns="0" rtlCol="0">
            <a:noAutofit/>
          </a:bodyPr>
          <a:lstStyle/>
          <a:p>
            <a:pPr marL="1746885" marR="5080" lvl="1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Self-Expansion of Pre-trained Models with Mixture of Adapters for Continual Learning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9067800" y="5410200"/>
            <a:ext cx="248158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CVPR 2025</a:t>
            </a:r>
            <a:endParaRPr sz="1600" dirty="0">
              <a:latin typeface="Noto Sans Mono CJK HK"/>
              <a:cs typeface="Noto Sans Mono CJK H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428644" y="5365682"/>
            <a:ext cx="4384654" cy="412681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</a:t>
            </a:r>
            <a:r>
              <a:rPr lang="de-DE" altLang="zh-CN" sz="1600" dirty="0"/>
              <a:t>https://github.com/huiyiwang01/SEMA-CL</a:t>
            </a:r>
          </a:p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202</a:t>
            </a:r>
            <a:r>
              <a:rPr lang="en-US" altLang="zh-CN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5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altLang="zh-CN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3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altLang="zh-CN" sz="1600" b="1" spc="-5" dirty="0">
                <a:solidFill>
                  <a:srgbClr val="A6A6A6"/>
                </a:solidFill>
                <a:latin typeface="Noto Sans Mono CJK HK"/>
                <a:cs typeface="Noto Sans Mono CJK HK"/>
              </a:rPr>
              <a:t>31</a:t>
            </a:r>
            <a:r>
              <a:rPr sz="1600" b="1" spc="140" dirty="0">
                <a:solidFill>
                  <a:srgbClr val="A6A6A6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ChongQing</a:t>
            </a:r>
            <a:endParaRPr sz="1600" dirty="0">
              <a:latin typeface="Noto Sans Mono CJK HK"/>
              <a:cs typeface="Noto Sans Mono CJK HK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EB171004-3837-4077-9023-818FE0E3DD2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7147" y="2746035"/>
            <a:ext cx="11549380" cy="152747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419600" y="-192151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725387" y="-21615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7B23DD82-FFAD-4A2E-BB1C-2C35AEE029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1400" y="589925"/>
            <a:ext cx="5257800" cy="624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74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012" y="252222"/>
            <a:ext cx="3084988" cy="966978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25829" y="380461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14A984F6-27F6-493C-9EB0-F147DF6D19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9000" y="1048797"/>
            <a:ext cx="5638800" cy="564575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D55DC6D8-5172-46BC-83DF-D3F4D9B179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0800" y="2438400"/>
            <a:ext cx="719137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74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7D5CF9B4-63AB-4BBF-B885-DE3013A735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0548" y="1984503"/>
            <a:ext cx="797242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82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857230" y="46355"/>
            <a:ext cx="1162050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71111" y="644524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908677" y="838327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文本框 20"/>
          <p:cNvSpPr txBox="1"/>
          <p:nvPr>
            <p:custDataLst>
              <p:tags r:id="rId1"/>
            </p:custDataLst>
          </p:nvPr>
        </p:nvSpPr>
        <p:spPr>
          <a:xfrm>
            <a:off x="225425" y="1965319"/>
            <a:ext cx="10631805" cy="4041391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514350" indent="-514350">
              <a:buAutoNum type="romanLcParenBoth"/>
            </a:pPr>
            <a:endParaRPr sz="20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5BADAE1-16A8-4F15-A05D-02CFE460A41F}"/>
              </a:ext>
            </a:extLst>
          </p:cNvPr>
          <p:cNvSpPr txBox="1"/>
          <p:nvPr/>
        </p:nvSpPr>
        <p:spPr>
          <a:xfrm>
            <a:off x="335540" y="2170609"/>
            <a:ext cx="11786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dirty="0" err="1"/>
              <a:t>i</a:t>
            </a:r>
            <a:r>
              <a:rPr lang="en-US" altLang="zh-CN" sz="2000" dirty="0"/>
              <a:t>) Although task-specific expansion of PTMs directly reduces the cross-task conflicts, it causes undesired linear scaling of model size and may impair knowledge transfer/reuse.</a:t>
            </a:r>
          </a:p>
          <a:p>
            <a:pPr algn="just"/>
            <a:endParaRPr lang="en-US" altLang="zh-CN" sz="2000" dirty="0"/>
          </a:p>
          <a:p>
            <a:pPr algn="just"/>
            <a:r>
              <a:rPr lang="en-US" altLang="zh-CN" sz="2000" dirty="0"/>
              <a:t>ii) Replay-based methods are limited by the size of the memory buffer and may also raise privacy concerns.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47945" y="304927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990592" y="50388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6327DDF8-1F72-4C32-8BCD-5C34215B97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273762"/>
            <a:ext cx="12192000" cy="52793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9674" y="-161164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307585" y="6731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B8E6D3DB-ED7F-41DE-92FD-239128560A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4453" y="677490"/>
            <a:ext cx="3057525" cy="381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CE19DF80-CE7F-44BA-A78D-EB260E48CD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6015" y="1102348"/>
            <a:ext cx="6489446" cy="64269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606F600-4AEB-4810-9E64-370135B7935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8031" y="1794706"/>
            <a:ext cx="3857625" cy="4191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900BF91-1EB3-427C-A1FE-BA594B1EE4F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8981" y="2213806"/>
            <a:ext cx="5928435" cy="94954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FBBBF5D-073D-4244-9330-D3C396309FD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7997" y="3223860"/>
            <a:ext cx="5928435" cy="671013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0519C248-950D-449E-8DBB-4E6A47101F8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6198" y="3889348"/>
            <a:ext cx="5482863" cy="74072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D2C90F1-8137-4668-B183-B30FD5102BD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6198" y="4630069"/>
            <a:ext cx="5600900" cy="460979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E10D1B5E-9C21-4074-A3B8-BD6084BE7B9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9658" y="5112957"/>
            <a:ext cx="6126774" cy="165842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74B06F0D-00F1-4432-BE6E-612AB94F47F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63453" y="2286000"/>
            <a:ext cx="440055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06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7DD82A19-BD1F-4153-BD12-B97671ED41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852190"/>
            <a:ext cx="12192000" cy="40500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BADB0A38-E7F0-49A1-B524-AF462B5CB8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713" y="2055498"/>
            <a:ext cx="12192000" cy="291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21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D0DC11DB-04F0-4716-B5C7-E5CC09D42A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9155" y="1581530"/>
            <a:ext cx="970597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71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30614C4C-5D11-47B7-80E3-402E073B8D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8976" y="1447800"/>
            <a:ext cx="8242621" cy="515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66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2530786A-BFBC-454C-A83B-1087CF1950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0102" y="1657262"/>
            <a:ext cx="9184082" cy="503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673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BkZTM0OGMzMWQ4M2VlY2NjNzYwNTY2N2VlMTRm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</Words>
  <Application>Microsoft Office PowerPoint</Application>
  <PresentationFormat>宽屏</PresentationFormat>
  <Paragraphs>127</Paragraphs>
  <Slides>14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Noto Sans Mono CJK HK</vt:lpstr>
      <vt:lpstr>宋体</vt:lpstr>
      <vt:lpstr>Arial</vt:lpstr>
      <vt:lpstr>Calibri</vt:lpstr>
      <vt:lpstr>Cambria Math</vt:lpstr>
      <vt:lpstr>Times New Roman</vt:lpstr>
      <vt:lpstr>Trebuchet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857056609@qq.com</cp:lastModifiedBy>
  <cp:revision>175</cp:revision>
  <dcterms:created xsi:type="dcterms:W3CDTF">2023-09-17T03:47:00Z</dcterms:created>
  <dcterms:modified xsi:type="dcterms:W3CDTF">2025-03-31T10:39:24Z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2023-09-03T16:00:00Z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2023-09-24T16:00:00Z</vt:filetime>
  </property>
  <property fmtid="{D5CDD505-2E9C-101B-9397-08002B2CF9AE}" pid="5" name="ICV">
    <vt:lpwstr>A86CF9EF0DFA4142AA492EF6BA66558A_12</vt:lpwstr>
  </property>
  <property fmtid="{D5CDD505-2E9C-101B-9397-08002B2CF9AE}" pid="6" name="KSOProductBuildVer">
    <vt:lpwstr>2052-12.1.0.17147</vt:lpwstr>
  </property>
</Properties>
</file>